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Klima </a:t>
            </a:r>
            <a:r>
              <a:rPr lang="hr-HR"/>
              <a:t>i vegetacija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tip klime prevladava na Skandinavskom poluotoku?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54568" y="264384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54568" y="502914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Vlažna snježno-šumska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54568" y="383649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topla vlažna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8FC3FB-1C7E-4BD5-8AB7-85EFC8B2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746" y="2160970"/>
            <a:ext cx="5140617" cy="4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Kojem tipu klime pripada klimatski dijagram prikazan na slici?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8408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 tundre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62337" y="51507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62337" y="4010802"/>
            <a:ext cx="3030876" cy="91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B0C07BA-F8B6-4D66-9340-3C91EBB75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812" y="2913174"/>
            <a:ext cx="3621962" cy="299439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B0F253D-9B6E-4C8A-8F17-92542FE38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588" y="2913174"/>
            <a:ext cx="2960749" cy="29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more utječe klimatski na kopno?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Grije ljeti, hladi zimi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Grije ljeti, grije zimi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Hladi ljeti, grije zime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Hladi ljeti, hladi zimi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morska struja onemogućava zaleđivanje sjevernih europskih mora?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Golfska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Kanarska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Sjevernoeuropska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tip klime je prikazan na klimatskom dijagramu? Dobro promotri visinu temperature i raspodjelu padalina tijekom godine i usporedi s regijama u Hrvatskoj.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79186" y="327515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 tundre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79186" y="553743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79186" y="44062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F4443A5-A10B-443C-A9D6-D52A401A5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44" y="2795191"/>
            <a:ext cx="3894952" cy="37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145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Klima i vegetacija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17</cp:revision>
  <dcterms:created xsi:type="dcterms:W3CDTF">2021-01-04T08:54:24Z</dcterms:created>
  <dcterms:modified xsi:type="dcterms:W3CDTF">2021-08-15T07:36:21Z</dcterms:modified>
</cp:coreProperties>
</file>